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45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9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44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44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4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14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7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49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7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67C4-5186-4F3D-9CE5-E4FB8A443332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0325-E392-41C6-AF2A-5C8D766912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4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" y="0"/>
            <a:ext cx="9143999" cy="191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" y="4869160"/>
            <a:ext cx="9143999" cy="198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3845"/>
              </p:ext>
            </p:extLst>
          </p:nvPr>
        </p:nvGraphicFramePr>
        <p:xfrm>
          <a:off x="1635456" y="332656"/>
          <a:ext cx="6683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Utklipp" r:id="rId4" imgW="840334" imgH="906170" progId="MS_ClipArt_Gallery.2">
                  <p:embed/>
                </p:oleObj>
              </mc:Choice>
              <mc:Fallback>
                <p:oleObj name="Utklipp" r:id="rId4" imgW="840334" imgH="906170" progId="MS_ClipArt_Gallery.2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456" y="332656"/>
                        <a:ext cx="6683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82810"/>
              </p:ext>
            </p:extLst>
          </p:nvPr>
        </p:nvGraphicFramePr>
        <p:xfrm>
          <a:off x="6732240" y="332656"/>
          <a:ext cx="739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Utklipp" r:id="rId6" imgW="840334" imgH="906170" progId="MS_ClipArt_Gallery.2">
                  <p:embed/>
                </p:oleObj>
              </mc:Choice>
              <mc:Fallback>
                <p:oleObj name="Utklipp" r:id="rId6" imgW="840334" imgH="906170" progId="MS_ClipArt_Gallery.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32656"/>
                        <a:ext cx="7397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31350"/>
              </p:ext>
            </p:extLst>
          </p:nvPr>
        </p:nvGraphicFramePr>
        <p:xfrm>
          <a:off x="323528" y="5929075"/>
          <a:ext cx="12985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Utklipp" r:id="rId7" imgW="840334" imgH="480060" progId="MS_ClipArt_Gallery.2">
                  <p:embed/>
                </p:oleObj>
              </mc:Choice>
              <mc:Fallback>
                <p:oleObj name="Utklipp" r:id="rId7" imgW="840334" imgH="480060" progId="MS_ClipArt_Gallery.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929075"/>
                        <a:ext cx="12985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23269"/>
              </p:ext>
            </p:extLst>
          </p:nvPr>
        </p:nvGraphicFramePr>
        <p:xfrm>
          <a:off x="7524328" y="5929074"/>
          <a:ext cx="12985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Utklipp" r:id="rId9" imgW="840334" imgH="480060" progId="MS_ClipArt_Gallery.2">
                  <p:embed/>
                </p:oleObj>
              </mc:Choice>
              <mc:Fallback>
                <p:oleObj name="Utklipp" r:id="rId9" imgW="840334" imgH="480060" progId="MS_ClipArt_Gallery.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5929074"/>
                        <a:ext cx="12985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2"/>
          <p:cNvSpPr/>
          <p:nvPr/>
        </p:nvSpPr>
        <p:spPr>
          <a:xfrm>
            <a:off x="2311153" y="5589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32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Med hilsen </a:t>
            </a:r>
          </a:p>
          <a:p>
            <a:pPr algn="ctr"/>
            <a:r>
              <a:rPr lang="nb-NO" sz="3200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Botnan</a:t>
            </a:r>
            <a:r>
              <a:rPr lang="nb-NO" sz="3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og omegn Historielag</a:t>
            </a:r>
            <a:endParaRPr lang="nb-NO" sz="32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9887" y="81253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God jul og godt nyttår!</a:t>
            </a:r>
            <a:endParaRPr lang="nb-NO" sz="40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6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</Words>
  <Application>Microsoft Office PowerPoint</Application>
  <PresentationFormat>Skjermfremvisning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Office-tema</vt:lpstr>
      <vt:lpstr>Utklipp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 Roger Duna</dc:creator>
  <cp:lastModifiedBy>Nils Roger Duna</cp:lastModifiedBy>
  <cp:revision>7</cp:revision>
  <dcterms:created xsi:type="dcterms:W3CDTF">2018-12-13T17:04:31Z</dcterms:created>
  <dcterms:modified xsi:type="dcterms:W3CDTF">2018-12-13T18:56:50Z</dcterms:modified>
</cp:coreProperties>
</file>