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0515-437D-46B0-B9ED-1B531E353296}" type="datetimeFigureOut">
              <a:rPr lang="nb-NO" smtClean="0"/>
              <a:t>25.03.2018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0580-2D8C-48A9-895D-7ACF994280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4892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0515-437D-46B0-B9ED-1B531E353296}" type="datetimeFigureOut">
              <a:rPr lang="nb-NO" smtClean="0"/>
              <a:t>25.03.2018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0580-2D8C-48A9-895D-7ACF994280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758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0515-437D-46B0-B9ED-1B531E353296}" type="datetimeFigureOut">
              <a:rPr lang="nb-NO" smtClean="0"/>
              <a:t>25.03.2018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0580-2D8C-48A9-895D-7ACF994280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383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0515-437D-46B0-B9ED-1B531E353296}" type="datetimeFigureOut">
              <a:rPr lang="nb-NO" smtClean="0"/>
              <a:t>25.03.2018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0580-2D8C-48A9-895D-7ACF994280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002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0515-437D-46B0-B9ED-1B531E353296}" type="datetimeFigureOut">
              <a:rPr lang="nb-NO" smtClean="0"/>
              <a:t>25.03.2018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0580-2D8C-48A9-895D-7ACF994280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1310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0515-437D-46B0-B9ED-1B531E353296}" type="datetimeFigureOut">
              <a:rPr lang="nb-NO" smtClean="0"/>
              <a:t>25.03.2018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0580-2D8C-48A9-895D-7ACF994280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789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0515-437D-46B0-B9ED-1B531E353296}" type="datetimeFigureOut">
              <a:rPr lang="nb-NO" smtClean="0"/>
              <a:t>25.03.2018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0580-2D8C-48A9-895D-7ACF994280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336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0515-437D-46B0-B9ED-1B531E353296}" type="datetimeFigureOut">
              <a:rPr lang="nb-NO" smtClean="0"/>
              <a:t>25.03.2018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0580-2D8C-48A9-895D-7ACF994280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324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0515-437D-46B0-B9ED-1B531E353296}" type="datetimeFigureOut">
              <a:rPr lang="nb-NO" smtClean="0"/>
              <a:t>25.03.2018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0580-2D8C-48A9-895D-7ACF994280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2079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0515-437D-46B0-B9ED-1B531E353296}" type="datetimeFigureOut">
              <a:rPr lang="nb-NO" smtClean="0"/>
              <a:t>25.03.2018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0580-2D8C-48A9-895D-7ACF994280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281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0515-437D-46B0-B9ED-1B531E353296}" type="datetimeFigureOut">
              <a:rPr lang="nb-NO" smtClean="0"/>
              <a:t>25.03.2018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0580-2D8C-48A9-895D-7ACF994280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5850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00515-437D-46B0-B9ED-1B531E353296}" type="datetimeFigureOut">
              <a:rPr lang="nb-NO" smtClean="0"/>
              <a:t>25.03.2018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B0580-2D8C-48A9-895D-7ACF994280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91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0" y="1"/>
            <a:ext cx="9144000" cy="14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 dirty="0" err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Botnan</a:t>
            </a:r>
            <a:r>
              <a:rPr lang="nb-NO" sz="32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 og omegn Historielag </a:t>
            </a:r>
          </a:p>
          <a:p>
            <a:pPr algn="ctr"/>
            <a:r>
              <a:rPr lang="nb-NO" sz="32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ønsker alle sine medlemmer og </a:t>
            </a:r>
            <a:r>
              <a:rPr lang="nb-NO" sz="3200" b="1" dirty="0" err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følgere</a:t>
            </a:r>
            <a:r>
              <a:rPr lang="nb-NO" sz="32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 en god påske!</a:t>
            </a:r>
          </a:p>
        </p:txBody>
      </p:sp>
    </p:spTree>
    <p:extLst>
      <p:ext uri="{BB962C8B-B14F-4D97-AF65-F5344CB8AC3E}">
        <p14:creationId xmlns:p14="http://schemas.microsoft.com/office/powerpoint/2010/main" val="500480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</Words>
  <Application>Microsoft Office PowerPoint</Application>
  <PresentationFormat>Skjermfremvisning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2" baseType="lpstr">
      <vt:lpstr>Office-tema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Nils Roger Duna</dc:creator>
  <cp:lastModifiedBy>Nils Roger Duna</cp:lastModifiedBy>
  <cp:revision>2</cp:revision>
  <dcterms:created xsi:type="dcterms:W3CDTF">2018-03-25T19:14:15Z</dcterms:created>
  <dcterms:modified xsi:type="dcterms:W3CDTF">2018-03-25T19:18:21Z</dcterms:modified>
</cp:coreProperties>
</file>